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80" r:id="rId9"/>
    <p:sldId id="260" r:id="rId10"/>
    <p:sldId id="279" r:id="rId11"/>
    <p:sldId id="281" r:id="rId12"/>
    <p:sldId id="282" r:id="rId13"/>
    <p:sldId id="283" r:id="rId14"/>
    <p:sldId id="287" r:id="rId15"/>
    <p:sldId id="262" r:id="rId16"/>
    <p:sldId id="284" r:id="rId17"/>
    <p:sldId id="285" r:id="rId18"/>
    <p:sldId id="286" r:id="rId19"/>
    <p:sldId id="266" r:id="rId20"/>
    <p:sldId id="275" r:id="rId21"/>
    <p:sldId id="28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lu Jha" userId="a56fc66357970506" providerId="LiveId" clId="{A63D68AB-8D39-45DD-B01B-1D779FF30C7B}"/>
    <pc:docChg chg="modSld">
      <pc:chgData name="Shalu Jha" userId="a56fc66357970506" providerId="LiveId" clId="{A63D68AB-8D39-45DD-B01B-1D779FF30C7B}" dt="2024-05-02T11:14:16.190" v="28" actId="20577"/>
      <pc:docMkLst>
        <pc:docMk/>
      </pc:docMkLst>
      <pc:sldChg chg="modSp mod">
        <pc:chgData name="Shalu Jha" userId="a56fc66357970506" providerId="LiveId" clId="{A63D68AB-8D39-45DD-B01B-1D779FF30C7B}" dt="2024-05-02T11:14:16.190" v="28" actId="20577"/>
        <pc:sldMkLst>
          <pc:docMk/>
          <pc:sldMk cId="1317327878" sldId="288"/>
        </pc:sldMkLst>
        <pc:spChg chg="mod">
          <ac:chgData name="Shalu Jha" userId="a56fc66357970506" providerId="LiveId" clId="{A63D68AB-8D39-45DD-B01B-1D779FF30C7B}" dt="2024-05-02T11:14:16.190" v="28" actId="20577"/>
          <ac:spMkLst>
            <pc:docMk/>
            <pc:sldMk cId="1317327878" sldId="288"/>
            <ac:spMk id="4" creationId="{F4F91AC8-13C0-3E79-E6A9-C8592C860F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5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" TargetMode="External"/><Relationship Id="rId2" Type="http://schemas.openxmlformats.org/officeDocument/2006/relationships/hyperlink" Target="http://www.programiz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3sha1234" TargetMode="External"/><Relationship Id="rId5" Type="http://schemas.openxmlformats.org/officeDocument/2006/relationships/hyperlink" Target="https://github.com/ShashikalaJ" TargetMode="External"/><Relationship Id="rId4" Type="http://schemas.openxmlformats.org/officeDocument/2006/relationships/hyperlink" Target="https://github.com/Sonalismudalagi/BITM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7067" y="739303"/>
            <a:ext cx="6333066" cy="5356697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623" y="1663435"/>
            <a:ext cx="7349066" cy="2003898"/>
          </a:xfrm>
        </p:spPr>
        <p:txBody>
          <a:bodyPr/>
          <a:lstStyle/>
          <a:p>
            <a:r>
              <a:rPr lang="en-US" dirty="0"/>
              <a:t>Fitness class booking system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66C6B-8601-878E-E38F-2CA309F8CA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11747348" cy="6858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test_update_class: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update of class details such as name and maximum capacity.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if the class details are successfully updated.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Verifies that an error is raised when attempting to update details of a non-existing class.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test_manage_fitness_class_bookings: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booking and canceling of class bookings.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if bookings and cancelations are processed correctly.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Verifies that errors are raised for invalid actions or non-existing classes.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test_track_class_attendance: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tracking of class attendance.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if the attendance data is accurately recorded. Ensures that the attendance count is updated based on bookings.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test_display_classes: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display of class names. Validates if the names of all classes managed are correctly returned.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test_display_class_details: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display of booking details for a specific class. Validates if the booking details for a class are accurately retrieved. 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9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82922-1A5E-0BBB-FB8C-D8C8A2F6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1"/>
            <a:ext cx="5250425" cy="1002890"/>
          </a:xfrm>
        </p:spPr>
        <p:txBody>
          <a:bodyPr/>
          <a:lstStyle/>
          <a:p>
            <a:r>
              <a:rPr lang="en-IN" sz="4000" dirty="0"/>
              <a:t>flowchart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56B3B-56D5-1019-7D1A-D1F5BD44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64" y="1081548"/>
            <a:ext cx="7200472" cy="55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5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C354F-5CE2-8F61-BAF2-1F5E508E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57316"/>
            <a:ext cx="11729884" cy="63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7E6ED9-8C14-847E-EDE1-13FF644E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7316"/>
            <a:ext cx="11877675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8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28AD9C-FFAE-34CA-EBBB-BC165C3F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86813"/>
            <a:ext cx="1181837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8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016" y="223744"/>
            <a:ext cx="2122752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Output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283DC-34CD-8844-59F5-F0E697A4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23" y="657225"/>
            <a:ext cx="9409471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20876"/>
            <a:ext cx="9124335" cy="523547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261419"/>
            <a:ext cx="9124333" cy="395840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code creates a program for managing fitness classes for Yoga/Zumba.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It allows Yoga/Zumba staff to add, remove, and update classes.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can book and cancel their attendance for these classes, and the system keeps track of how many people attend each class.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Additionally, the code includes tests to make sure everything works correctly.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Overall, it's a handy tool for organizing and tracking fitness classes and attendance.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BFC66-F071-9836-0DD4-DDF5774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4" y="355745"/>
            <a:ext cx="6813754" cy="1246913"/>
          </a:xfrm>
        </p:spPr>
        <p:txBody>
          <a:bodyPr/>
          <a:lstStyle/>
          <a:p>
            <a:r>
              <a:rPr lang="en-IN" dirty="0"/>
              <a:t>bibliography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1AC8-13C0-3E79-E6A9-C8592C860F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6477" y="1858298"/>
            <a:ext cx="11540870" cy="46439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Google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www.programiz.com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https://docs.python.org/3/library/unittest.html</a:t>
            </a:r>
            <a:endParaRPr lang="en-IN" dirty="0"/>
          </a:p>
          <a:p>
            <a:r>
              <a:rPr lang="en-IN" dirty="0"/>
              <a:t>Github link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4"/>
              </a:rPr>
              <a:t>https://github.com/Sonalismudalagi/BITMS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5"/>
              </a:rPr>
              <a:t>https://github.com</a:t>
            </a:r>
            <a:r>
              <a:rPr lang="en-IN">
                <a:hlinkClick r:id="rId5"/>
              </a:rPr>
              <a:t>/ShashikalaJ</a:t>
            </a:r>
            <a:r>
              <a:rPr lang="en-IN"/>
              <a:t>/BITMS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hlinkClick r:id="rId6"/>
              </a:rPr>
              <a:t>https://github.com/3sha1234</a:t>
            </a:r>
            <a:r>
              <a:rPr lang="en-IN" dirty="0"/>
              <a:t>/BITMS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https://GitHub.com/kimshalu/BITMS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32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585" y="5865626"/>
            <a:ext cx="2743200" cy="397404"/>
          </a:xfrm>
        </p:spPr>
        <p:txBody>
          <a:bodyPr/>
          <a:lstStyle/>
          <a:p>
            <a:r>
              <a:rPr lang="en-US" dirty="0"/>
              <a:t>BY TEAM PYTHONISTAS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39558" y="0"/>
            <a:ext cx="6169109" cy="6867376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5779" y="843844"/>
            <a:ext cx="5226755" cy="517031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TEAM NAME:PYTHONISTAS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NAME:SONALI SANGAMESH MUDALAGI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USN:3BR22CS165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NAME:SHALU KUMARI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USN:3BR22CS153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NAME:TRISHA PRAMEELA Y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USN:3BR22CS174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NAME:SHASHIKALA J</a:t>
            </a:r>
          </a:p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USN:3BR22CS154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76" y="250723"/>
            <a:ext cx="3062869" cy="604683"/>
          </a:xfrm>
        </p:spPr>
        <p:txBody>
          <a:bodyPr>
            <a:normAutofit/>
          </a:bodyPr>
          <a:lstStyle/>
          <a:p>
            <a:r>
              <a:rPr lang="en-US" dirty="0"/>
              <a:t>Abstract</a:t>
            </a:r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E8AA767-3C77-1038-063B-98FB23C696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376" y="969605"/>
            <a:ext cx="8195307" cy="5283712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Fitness class booking system consists of two main classes: fitness class and fitness class manager.</a:t>
            </a:r>
          </a:p>
          <a:p>
            <a:endParaRPr lang="en-US" cap="none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class: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Represents an individual fitness class with attributes like class ID, class name, maximum capacity, and a dictionary to store bookings.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Provides methods to add bookings (add_booking), cancel bookings (cancel_booking), and retrieve bookings (get_bookings).</a:t>
            </a:r>
          </a:p>
          <a:p>
            <a:endParaRPr lang="en-US" cap="none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class manager: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Manages multiple fitness classes by storing them in a list.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Offers (crud operations) functionality to add a new fitness class (add_class), delete an existing class (delete_class), update class details such as name and capacity (update_class), and retrieve a list of all class names (display_classes).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367C0-469C-8562-4EDF-5DCAECEA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1652382"/>
            <a:ext cx="603556" cy="603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D8B6A-6B59-EBD5-3234-F4A14CF7D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67" y="3563708"/>
            <a:ext cx="603556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1FEE-5AC5-FD8D-134D-E3C1F57A4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87" y="294968"/>
            <a:ext cx="10343536" cy="606138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Allows managing bookings for fitness classes (manage_fitness_class_bookings) by booking or canceling slots for users.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Tracks class attendance (track_class_attendance) by counting the number of bookings for each class.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Provides a method to retrieve booking details for a specific class (get_class_details).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UNITTEST: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The code includes a set of unit tests (TestFitnessClassBookingSystem) using the unittest framework to ensure the correctness of the implemented functionalities.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These tests cover adding, deleting, and updating classes, managing bookings, tracking attendance, and retrieving class details.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699B49-FE5A-5A15-8BC9-84E6147E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52" y="3205880"/>
            <a:ext cx="603556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31621A-A5CF-1F41-A379-6F0934058E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406" b="19406"/>
          <a:stretch>
            <a:fillRect/>
          </a:stretch>
        </p:blipFill>
        <p:spPr>
          <a:xfrm flipH="1">
            <a:off x="-2" y="1"/>
            <a:ext cx="5555228" cy="61186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EAE02-31CF-FF83-AEAC-4AA620D5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529" y="294967"/>
            <a:ext cx="5781366" cy="1219201"/>
          </a:xfrm>
        </p:spPr>
        <p:txBody>
          <a:bodyPr/>
          <a:lstStyle/>
          <a:p>
            <a:r>
              <a:rPr lang="en-IN" sz="4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7F3-9AA1-C9E9-C040-FE43BD5012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55226" y="1514168"/>
            <a:ext cx="6567948" cy="5250426"/>
          </a:xfrm>
        </p:spPr>
        <p:txBody>
          <a:bodyPr/>
          <a:lstStyle/>
          <a:p>
            <a:r>
              <a:rPr lang="en-US" sz="2000" dirty="0"/>
              <a:t>In this Project: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Fitness classes are represented as objects with attributes like class ID, name, and maximum capacity.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FitnessClassManager class manages multiple fitness classes, providing functionalities to add, delete, and update class details.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Users can book or cancel bookings for classes, with the system tracking attendance by counting the number of bookings.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code includes unit tests to ensure the correctness of system functionalities, covering scenarios such as adding/deleting classes, booking/canceling bookings, tracking attendance, and displaying class information.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5891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50296" y="255640"/>
            <a:ext cx="603504" cy="603504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1012723"/>
            <a:ext cx="11130115" cy="5708752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FitnessClass Class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_init_(self, class_id, class_name, max_capacity)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Initializes a FitnessClass object with the provided parameters.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class_id: Unique identifier for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class_name: Name of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max_capacity: Maximum capacity of the fitness class.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add_booking(self, user_id)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Adds a booking for a user to the fitness class if there's available space.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user_id: Identifier for the user booking the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booking was successful, raises ValueError otherwise.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cancel_booking(self, user_id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Cancels the booking for a user from the fitness class.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user_id: Identifier for the user whose booking is to be canceled.</a:t>
            </a:r>
          </a:p>
          <a:p>
            <a:pPr algn="l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booking was successfully canceled, raises ValueError otherwise.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86EC53D6-B009-FE45-D602-6BCC7B27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640"/>
            <a:ext cx="9503328" cy="865237"/>
          </a:xfrm>
        </p:spPr>
        <p:txBody>
          <a:bodyPr/>
          <a:lstStyle/>
          <a:p>
            <a:r>
              <a:rPr lang="en-IN" dirty="0"/>
              <a:t>MODULE DESCRIPTION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C85B9-9183-A905-83CB-82DBD8F445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323" y="403123"/>
            <a:ext cx="11649024" cy="6105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get_bookings(self)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Returns the dictionary of bookings for the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user bookings.​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FitnessClassManager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Class_init_(self)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Initializes a FitnessClassManager object with an empty list of classes.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add_class(self, fitness_class)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Adds a fitness class to the manager's list of classes.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fitness_class: FitnessClass object to be added.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added successfully.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delete_class(self, class_id)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Deletes a fitness class from the manager's list of classes.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be deleted.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deleted successfully, raises ValueError otherwise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05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EF7542C-40BF-1C29-B2C3-FA430C4957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96850"/>
            <a:ext cx="11747500" cy="65182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update_class(self, class_id, new_class_name, new_max_capacity)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Updates the details of a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be updated.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new_class_name: New name for the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new_max_capacity: New maximum capacity for the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class was updated successfully, raises ValueError otherwise.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manage_fitness_class_bookings(self, class_id, user_id, action)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Manages bookings for a fitness class (booking or canceling).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manage bookings for.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user_id: Identifier of the user performing the action.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action: Action to perform ("book" or "cancel").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True if the action was successful, raises ValueError otherwise.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track_class_attendance(self)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Tracks the attendance for all fitness classes managed by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class IDs as keys and the number of bookings as values.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2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D2D15-5C39-3536-F516-17539E8CE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"/>
            <a:ext cx="11747347" cy="6858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display_classes(self)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Displays the names of all fitness classes managed by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List of class names.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get_class_details(self, class_id)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Retrieves details of bookings for a specific fitness class.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class_id: Identifier of the class to retrieve details for.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Returns: Dictionary containing user bookings for the specified class, raises ValueError if the class is not found.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UNITTEST CASES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test_add_class: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addition of a new fitness class to the manager. 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 if a class is successfully added and the number of classes in the manager increases.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Verifies that an error is raised when attempting to delete a non-existing class.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test_delete_class: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 Tests the deletion of a fitness class from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Validates whether a class is correctly deleted, reducing the number of classes in the manager.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that an error is raised when attempting to delete a non-existing class.</a:t>
            </a:r>
            <a:endParaRPr lang="en-IN" sz="20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30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339</TotalTime>
  <Words>1446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Fitness class booking system</vt:lpstr>
      <vt:lpstr>PowerPoint Presentation</vt:lpstr>
      <vt:lpstr>Abstract</vt:lpstr>
      <vt:lpstr>PowerPoint Presentation</vt:lpstr>
      <vt:lpstr>introduction</vt:lpstr>
      <vt:lpstr>MODULE DESCRIPTION</vt:lpstr>
      <vt:lpstr>PowerPoint Presentation</vt:lpstr>
      <vt:lpstr>PowerPoint Presentation</vt:lpstr>
      <vt:lpstr>PowerPoint Presentation</vt:lpstr>
      <vt:lpstr>PowerPoint Presentation</vt:lpstr>
      <vt:lpstr>flowchart</vt:lpstr>
      <vt:lpstr>Source code</vt:lpstr>
      <vt:lpstr>PowerPoint Presentation</vt:lpstr>
      <vt:lpstr>PowerPoint Presentation</vt:lpstr>
      <vt:lpstr>PowerPoint Presentation</vt:lpstr>
      <vt:lpstr>Output</vt:lpstr>
      <vt:lpstr>Summary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class booking system</dc:title>
  <dc:creator>Shalu Jha</dc:creator>
  <cp:lastModifiedBy>Shalu Jha</cp:lastModifiedBy>
  <cp:revision>5</cp:revision>
  <dcterms:created xsi:type="dcterms:W3CDTF">2024-04-30T11:06:12Z</dcterms:created>
  <dcterms:modified xsi:type="dcterms:W3CDTF">2024-05-02T11:14:17Z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